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40" r:id="rId3"/>
    <p:sldId id="1142" r:id="rId4"/>
    <p:sldId id="1143" r:id="rId5"/>
    <p:sldId id="1144" r:id="rId6"/>
    <p:sldId id="1155" r:id="rId7"/>
    <p:sldId id="1145" r:id="rId8"/>
    <p:sldId id="1146" r:id="rId9"/>
    <p:sldId id="1156" r:id="rId10"/>
    <p:sldId id="1147" r:id="rId11"/>
    <p:sldId id="1148" r:id="rId12"/>
    <p:sldId id="1158" r:id="rId13"/>
    <p:sldId id="1149" r:id="rId14"/>
    <p:sldId id="1152" r:id="rId15"/>
    <p:sldId id="1159" r:id="rId16"/>
    <p:sldId id="1154" r:id="rId17"/>
    <p:sldId id="1153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“Mya plays the piano,” Grandma said, smiling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“Wonderful,” Mrs Carmen smiled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“Mya, would you like to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would be such a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30687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9575" algn="l"/>
                <a:tab pos="6726238" algn="l"/>
                <a:tab pos="95059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3378" y="31668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3611321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米娅会弹钢琴。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奶奶骄傲地笑着说。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秘密地；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calmly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平静地；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骄傲地；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peacefully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平静地。根据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“‘Mya plays the piano,’ Grandma said, smiling...”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奶奶推荐米娅表演钢琴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所以应该是骄傲地笑。故选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34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4042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Mya looked around the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could she ever find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play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would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playing at the mall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 everyone was sitting in a big circle facing the piano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9206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9575" algn="l"/>
                <a:tab pos="6726238" algn="l"/>
                <a:tab pos="8972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256" y="30255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347487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考查名词辨析。句意：她怎么能找到勇气在这里表演呢？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机会；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技能；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勇气。根据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could she ever find the...to play 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米娅害怕在公众面前表演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所以此处是指她觉得在这里表演需要勇气。故选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14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0084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Mya looked around the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could she ever find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play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would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playing at the mall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 everyone was sitting in a big circle facing the piano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72673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19575" algn="l"/>
                <a:tab pos="6726238" algn="l"/>
                <a:tab pos="8972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3378" y="281925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328091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考查形容词比较级辨析。句意：这会比在购物中心表演更糟糕。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更奇怪的；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更糟糕的；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更容易的。根据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would be...than playing at the mall. Here, everyone was sitting in a big circle facing the piano.”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在这里大家围坐成圈面对钢琴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米娅觉得这种情况比在购物中心表演更糟。故选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78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4618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Mya was about to say no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saw the smiles on all the faces around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remembered Ms Jackson’s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Mya took a deep breath and walked to the piano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34566" y="2113879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56038" algn="l"/>
                <a:tab pos="6545263" algn="l"/>
                <a:tab pos="9234488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56038" algn="l"/>
                <a:tab pos="6545263" algn="l"/>
                <a:tab pos="9234488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178986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D</a:t>
            </a:r>
            <a:endParaRPr lang="zh-CN" altLang="en-US" sz="2200"/>
          </a:p>
        </p:txBody>
      </p:sp>
      <p:sp>
        <p:nvSpPr>
          <p:cNvPr id="7" name="矩形 6"/>
          <p:cNvSpPr/>
          <p:nvPr/>
        </p:nvSpPr>
        <p:spPr>
          <a:xfrm>
            <a:off x="838622" y="2740069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C</a:t>
            </a:r>
            <a:endParaRPr lang="zh-CN" altLang="en-US" sz="2200"/>
          </a:p>
        </p:txBody>
      </p:sp>
      <p:sp>
        <p:nvSpPr>
          <p:cNvPr id="8" name="内容占位符 7"/>
          <p:cNvSpPr txBox="1">
            <a:spLocks/>
          </p:cNvSpPr>
          <p:nvPr/>
        </p:nvSpPr>
        <p:spPr bwMode="auto">
          <a:xfrm>
            <a:off x="360854" y="3140968"/>
            <a:ext cx="11485848" cy="30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考查代词辨析。句意：然后她看到了她周围所有人脸上的笑容。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she saw the smiles on all the faces around...”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这里说的是米娅看到她周围人脸上的笑容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,around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后应接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在她周围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考查名词辨析。句意：她想起了杰克逊老师的话。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话语；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规则。根据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remembered Ms Jackson’s ...”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此处指米娅想起了前文中老师说的话。故选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90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6108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 down and started to play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so beautiful that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to sing along the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amazing it was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4168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9088" algn="l"/>
                <a:tab pos="6545263" algn="l"/>
                <a:tab pos="92344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25319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360854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考查代词辨析。句意：它是如此美妙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以至于每个人都开始跟着音乐唱歌。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so beautiful that...began to sing along the music. How amazing it was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此处指米娅弹得很好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大家都跟着唱起来。故选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94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 feeling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butterflies in her stomach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 Jackson was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Mya just had to do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she did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9088" algn="l"/>
                <a:tab pos="6545263" algn="l"/>
                <a:tab pos="92344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 away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built up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mixed with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added 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53528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考查动词短语辨析。句意：一种温暖的感觉带走了她心里七上八下的紧张感。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 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 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增加。根据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warm feeling...the butterflies in her stomach.”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此处指米娅克服恐惧成功表演后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之前紧张的感觉被温暖的感觉取代。故选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43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36712"/>
            <a:ext cx="11593288" cy="5472608"/>
          </a:xfrm>
          <a:prstGeom prst="rect">
            <a:avLst/>
          </a:prstGeom>
        </p:spPr>
      </p:pic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1231007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Saturday morning, as Mya prepared presents, she pictured lots of shoppers hanging around and listening while her friends were playing the piano at the mall. 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96938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周六早晨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当米娅准备礼物时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她想象着许多购物者在商场里闲逛、聆听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而她的朋友们正在那里弹钢琴。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96938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）主句：主语：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Mya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）；谓语：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想象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）；宾语：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shoppers hanging around and listening...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带复合结构的宾语从句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）时间状语：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Saturday morning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周六早晨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介词短语作全句时间状语；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Mya prepared presents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当米娅准备礼物时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译文.eps" descr="id:21474884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834" y="2547652"/>
            <a:ext cx="864096" cy="267134"/>
          </a:xfrm>
          <a:prstGeom prst="rect">
            <a:avLst/>
          </a:prstGeom>
        </p:spPr>
      </p:pic>
      <p:pic>
        <p:nvPicPr>
          <p:cNvPr id="13" name="分析.eps" descr="id:21474884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682528"/>
            <a:ext cx="864096" cy="26713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861468"/>
            <a:ext cx="1806104" cy="40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898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484784"/>
            <a:ext cx="11584144" cy="4032448"/>
          </a:xfrm>
          <a:prstGeom prst="rect">
            <a:avLst/>
          </a:prstGeom>
        </p:spPr>
      </p:pic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）宾语补足语结构：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hanging around and listening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闲逛和聆听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现在分词短语作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shoppers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的宾语补足语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）嵌套状语从句：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her friends were playing...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与此同时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她朋友们在商场弹钢琴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这个动作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这个句子通过多层状语嵌套（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时间状语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宾语补足语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时间状语从句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生动描绘了米娅在准备礼物时脑海中浮现的画面。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24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9282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是一篇记叙文。文章主要讲述了米娅因为害怕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拒绝了钢琴老师发出的在购物中心表演的邀请。后来因为奶奶的推荐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米娅克服了恐惧并成功完成了感恩节聚会上的表演。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45822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50" y="815469"/>
            <a:ext cx="11656152" cy="146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649747"/>
          </a:xfrm>
        </p:spPr>
        <p:txBody>
          <a:bodyPr/>
          <a:lstStyle/>
          <a:p>
            <a:pPr indent="534988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Mya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finished playing a song and looked up at her piano teacher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played very well,” Ms Jackson said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“Would you like to join other students and play it at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Saturday afternoon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can’t,” Mya said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69909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856038" algn="l"/>
                <a:tab pos="5849938" algn="l"/>
                <a:tab pos="6273800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mall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theatre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3856038" algn="l"/>
                <a:tab pos="5849938" algn="l"/>
                <a:tab pos="6273800" algn="l"/>
                <a:tab pos="9063038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impatiently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   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370" y="2448759"/>
            <a:ext cx="356188" cy="452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B</a:t>
            </a:r>
            <a:endParaRPr lang="zh-CN" altLang="en-US" sz="20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52807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考查名词辨析。句意：本周六下午你愿意和其他学生一起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在购物中心表演这首曲子吗？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大厅；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购物中心；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theatre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剧院；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社区。根据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“while her friends were playing the piano at the mall”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表演地点是购物中心。故选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我不行。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米娅迅速地说道。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impatiently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不耐烦地；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高兴地；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迅速地；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“‘Many kids are shy,’ Ms Jackson said, ‘but the best way to...your fear is just by doing what scares you.’”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米娅性格害羞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害怕在公众面前表演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所以此处表示米娅很快地拒绝。故选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48300" y="289868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kids are shy,” Ms Jackson said, “but the best way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fear is just by doing what scares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49463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750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	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	     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overcome	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2004" y="26282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但克服恐惧的最佳方法就是去做让你害怕的事情。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意识到；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overcome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doing what scares you”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此处说的是克服恐惧。故选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Mya went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grandma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family to go to the Thanksgiving party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Secretly, she was glad to have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idea of playing in public made her really nervous, just like the butterflies in her stomach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8529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75063" algn="l"/>
                <a:tab pos="6454775" algn="l"/>
                <a:tab pos="93249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drove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9673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240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513254" y="34009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考查动词辨析。句意：我的奶奶邀请我们全家去参加感恩节派对。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驾驶；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grandma...my family to go to the Thanksgiving party.”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此处是指奶奶邀请家人参加感恩节派对。故选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29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Mya went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grandma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family to go to the Thanksgiving party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Secretly, she was glad to have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idea of playing in public made her really nervous, just like the butterflies in her stomach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3674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75063" algn="l"/>
                <a:tab pos="6454775" algn="l"/>
                <a:tab pos="93249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3186" y="24818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294352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考查名词辨析。句意：她暗自庆幸有一个借口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因为在公众面前表演的想法让她非常紧张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心里七上八下的。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借口；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“Secretly, she was glad to have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...because the idea of playing in public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her really nervous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米娅本来就不想在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使某人</a:t>
            </a:r>
            <a:r>
              <a:rPr lang="en-US" altLang="zh-CN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让某人做某事</a:t>
            </a:r>
            <a:endParaRPr lang="zh-CN" altLang="zh-CN" sz="10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公众面前表演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奶奶邀请全家参加派对正好成了她拒绝表演的借口。故选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84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5122353"/>
            <a:ext cx="274379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84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6092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Saturday morning, as Mya prepared presents, she pictured lots of shoppers hanging around and listening while her friends were playing the piano at the mall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won’t be there, she thought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6808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997700" algn="l"/>
                <a:tab pos="9686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004" y="27787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5132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考查形容词辨析。句意：我很高兴我不会去那里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她想。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抱歉的；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so...I won’t be there, she thought.”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米娅不想在公众面前表演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所以对于不去购物中心表演这件事很高兴。故选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51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Mya and her parents arrived, they greeted Grandma with hugs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Carmen, the activities director, showed a short holiday movie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usually end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Mrs Carmen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piano player wasn’t able to make it today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94682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75063" algn="l"/>
                <a:tab pos="6192838" algn="l"/>
                <a:tab pos="9153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0689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我们通常以唱《越过河流穿过树林》结束。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卡门夫人说。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usually end by...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此处表示唱歌。故选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99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Mya and her parents arrived, they greeted Grandma with hugs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Carmen, the activities director, showed a short holiday movie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usually end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Mrs Carmen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piano player wasn’t able to make it today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94682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75063" algn="l"/>
                <a:tab pos="6192838" algn="l"/>
                <a:tab pos="9153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3378" y="30517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但我们的钢琴演奏者今天没能来。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“‘We usually end by …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,’ Mrs Carmen said.”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前文提到通常以唱歌结束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此处与前文存在转折关系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24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1341</Words>
  <Application>Microsoft Office PowerPoint</Application>
  <PresentationFormat>自定义</PresentationFormat>
  <Paragraphs>77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2025-09-17T17:17:44Z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